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805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9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9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38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759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68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686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097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1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26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65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1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83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2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18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6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55011C9-F642-4EBF-9F57-C21BB10CA1B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44C8E3C-52E1-4BA5-A14B-2864EB26A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37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B44B-21E7-3F19-7817-F957A5DB3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ET </a:t>
            </a:r>
            <a:r>
              <a:rPr lang="en-US" dirty="0" err="1"/>
              <a:t>NavSwarm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CE2F8-8EA4-73F1-A6A9-DE4A76AA95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Nick Snyder (CE)</a:t>
            </a:r>
          </a:p>
          <a:p>
            <a:r>
              <a:rPr lang="en-US" dirty="0"/>
              <a:t>Advisors: Yu, Mahmud, Thein (ME)</a:t>
            </a:r>
          </a:p>
        </p:txBody>
      </p:sp>
    </p:spTree>
    <p:extLst>
      <p:ext uri="{BB962C8B-B14F-4D97-AF65-F5344CB8AC3E}">
        <p14:creationId xmlns:p14="http://schemas.microsoft.com/office/powerpoint/2010/main" val="81941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6B72-7EC6-C48D-F1DC-64FC9C3F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Projected Timelines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97B7-D2A0-27F7-1491-76063122D0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planning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Fabrication</a:t>
            </a:r>
          </a:p>
          <a:p>
            <a:r>
              <a:rPr lang="en-US" dirty="0"/>
              <a:t>Testing/Programming</a:t>
            </a:r>
          </a:p>
          <a:p>
            <a:r>
              <a:rPr lang="en-US" dirty="0"/>
              <a:t>Revisions</a:t>
            </a:r>
          </a:p>
          <a:p>
            <a:r>
              <a:rPr lang="en-US" dirty="0"/>
              <a:t>Conference prep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977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18A3-88FD-CA95-6BF4-E0186753FC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Q/A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297F52-6EFB-E777-86E5-81BA687E4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36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5C169-A573-F8C9-63FD-461E0BC6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ET </a:t>
            </a:r>
            <a:r>
              <a:rPr lang="en-US" dirty="0" err="1"/>
              <a:t>NavSwarm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13300-21FD-03B7-FA3E-0582587C2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Fleet of autonomous rovers</a:t>
            </a:r>
          </a:p>
          <a:p>
            <a:r>
              <a:rPr lang="en-US" dirty="0"/>
              <a:t>Goal of prospecting for extraterrestrial materials</a:t>
            </a:r>
          </a:p>
          <a:p>
            <a:r>
              <a:rPr lang="en-US" dirty="0"/>
              <a:t>Integration with other ACL projects</a:t>
            </a:r>
          </a:p>
        </p:txBody>
      </p:sp>
      <p:pic>
        <p:nvPicPr>
          <p:cNvPr id="5" name="Picture 4" descr="A group of robots on a table&#10;&#10;Description automatically generated">
            <a:extLst>
              <a:ext uri="{FF2B5EF4-FFF2-40B4-BE49-F238E27FC236}">
                <a16:creationId xmlns:a16="http://schemas.microsoft.com/office/drawing/2014/main" id="{6C775DFC-466C-B635-2C77-9EF5C74AD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76" y="609600"/>
            <a:ext cx="2865120" cy="2148840"/>
          </a:xfrm>
          <a:prstGeom prst="rect">
            <a:avLst/>
          </a:prstGeom>
        </p:spPr>
      </p:pic>
      <p:pic>
        <p:nvPicPr>
          <p:cNvPr id="7" name="Picture 6" descr="A machine with wheels on a floor&#10;&#10;Description automatically generated">
            <a:extLst>
              <a:ext uri="{FF2B5EF4-FFF2-40B4-BE49-F238E27FC236}">
                <a16:creationId xmlns:a16="http://schemas.microsoft.com/office/drawing/2014/main" id="{EDE61CC8-6F80-53C3-DAC5-BC9FCC9B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2863596"/>
            <a:ext cx="2136648" cy="1602486"/>
          </a:xfrm>
          <a:prstGeom prst="rect">
            <a:avLst/>
          </a:prstGeom>
        </p:spPr>
      </p:pic>
      <p:pic>
        <p:nvPicPr>
          <p:cNvPr id="9" name="Picture 8" descr="A drone with blue handles&#10;&#10;Description automatically generated">
            <a:extLst>
              <a:ext uri="{FF2B5EF4-FFF2-40B4-BE49-F238E27FC236}">
                <a16:creationId xmlns:a16="http://schemas.microsoft.com/office/drawing/2014/main" id="{71358FE9-872F-2587-61D1-1BDC94C7B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70648" y="4590288"/>
            <a:ext cx="2121408" cy="15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75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7009-A4CE-6FA2-63E7-DEAAE9C6B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AB2D6-E800-6B14-C241-A5006D884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Arduino-based rovers</a:t>
            </a:r>
          </a:p>
          <a:p>
            <a:r>
              <a:rPr lang="en-US" dirty="0"/>
              <a:t>Pixhawk-based rovers</a:t>
            </a:r>
          </a:p>
          <a:p>
            <a:r>
              <a:rPr lang="en-US" dirty="0"/>
              <a:t>Sensor array</a:t>
            </a:r>
          </a:p>
          <a:p>
            <a:r>
              <a:rPr lang="en-US" dirty="0"/>
              <a:t>Team</a:t>
            </a:r>
          </a:p>
          <a:p>
            <a:r>
              <a:rPr lang="en-US" dirty="0"/>
              <a:t>Autonomous control</a:t>
            </a:r>
          </a:p>
          <a:p>
            <a:r>
              <a:rPr lang="en-US" dirty="0"/>
              <a:t>Documentation</a:t>
            </a:r>
          </a:p>
        </p:txBody>
      </p:sp>
      <p:pic>
        <p:nvPicPr>
          <p:cNvPr id="5" name="Picture 4" descr="A group of robots on a table&#10;&#10;Description automatically generated">
            <a:extLst>
              <a:ext uri="{FF2B5EF4-FFF2-40B4-BE49-F238E27FC236}">
                <a16:creationId xmlns:a16="http://schemas.microsoft.com/office/drawing/2014/main" id="{ED7502AD-BAF8-F75F-2A5D-1473A8702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464" y="1066800"/>
            <a:ext cx="5315712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17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4844-BE24-17CA-6680-F7D06CD0B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3CFC9-DA9F-EA25-E985-925A7505B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Wiring Diagram</a:t>
            </a:r>
          </a:p>
          <a:p>
            <a:r>
              <a:rPr lang="en-US" dirty="0"/>
              <a:t>Mess of wires</a:t>
            </a:r>
          </a:p>
          <a:p>
            <a:r>
              <a:rPr lang="en-US" dirty="0"/>
              <a:t>ESC</a:t>
            </a:r>
          </a:p>
          <a:p>
            <a:r>
              <a:rPr lang="en-US" dirty="0"/>
              <a:t>Battery monitoring</a:t>
            </a:r>
          </a:p>
        </p:txBody>
      </p:sp>
      <p:pic>
        <p:nvPicPr>
          <p:cNvPr id="5" name="Picture 4" descr="A pair of blue and green electronic components&#10;&#10;Description automatically generated">
            <a:extLst>
              <a:ext uri="{FF2B5EF4-FFF2-40B4-BE49-F238E27FC236}">
                <a16:creationId xmlns:a16="http://schemas.microsoft.com/office/drawing/2014/main" id="{26EA3823-17F2-7B16-33C3-31F7F11D3E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337" y="469390"/>
            <a:ext cx="3625088" cy="2718816"/>
          </a:xfrm>
          <a:prstGeom prst="rect">
            <a:avLst/>
          </a:prstGeom>
        </p:spPr>
      </p:pic>
      <p:pic>
        <p:nvPicPr>
          <p:cNvPr id="7" name="Picture 6" descr="A group of batteries in a cabinet&#10;&#10;Description automatically generated">
            <a:extLst>
              <a:ext uri="{FF2B5EF4-FFF2-40B4-BE49-F238E27FC236}">
                <a16:creationId xmlns:a16="http://schemas.microsoft.com/office/drawing/2014/main" id="{1B37F2EE-93D2-AD87-EF2D-03C170537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31855" y="2628901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6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D6E7-851E-A702-ADD4-D87921AF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will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811E1-6457-CE22-EA21-0B690E301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Multisim – circuit design</a:t>
            </a:r>
          </a:p>
          <a:p>
            <a:r>
              <a:rPr lang="en-US" dirty="0" err="1"/>
              <a:t>KiCad</a:t>
            </a:r>
            <a:r>
              <a:rPr lang="en-US" dirty="0"/>
              <a:t> – PCB layout</a:t>
            </a:r>
          </a:p>
          <a:p>
            <a:r>
              <a:rPr lang="en-US" dirty="0"/>
              <a:t>JLCPCB - fabrication</a:t>
            </a:r>
          </a:p>
          <a:p>
            <a:r>
              <a:rPr lang="en-US" dirty="0"/>
              <a:t>Lab Equipment – testing and verification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96E9D1A-4D7D-A06C-2DBD-BB60EE3B4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44" y="1820033"/>
            <a:ext cx="3770376" cy="15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ltisim: Why, Oh Why, Would I Need That? – Digilent Blog">
            <a:extLst>
              <a:ext uri="{FF2B5EF4-FFF2-40B4-BE49-F238E27FC236}">
                <a16:creationId xmlns:a16="http://schemas.microsoft.com/office/drawing/2014/main" id="{3F19EA6E-88AB-4209-89B3-C1E2FFD15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690" y="457201"/>
            <a:ext cx="1557106" cy="15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LCPCB Android App - Download JLCPCB for free">
            <a:extLst>
              <a:ext uri="{FF2B5EF4-FFF2-40B4-BE49-F238E27FC236}">
                <a16:creationId xmlns:a16="http://schemas.microsoft.com/office/drawing/2014/main" id="{69619B57-A0A9-96D0-0B19-12678152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489" y="2810632"/>
            <a:ext cx="2142367" cy="214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59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D42B-B651-75AC-0A13-2B1674917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Budget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B6A9-5625-42A2-DD00-36048387A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materials</a:t>
            </a:r>
          </a:p>
          <a:p>
            <a:r>
              <a:rPr lang="en-US" dirty="0"/>
              <a:t>PCB fabrication</a:t>
            </a:r>
          </a:p>
          <a:p>
            <a:r>
              <a:rPr lang="en-US" dirty="0"/>
              <a:t>Not including whole rover cost or launch cost</a:t>
            </a:r>
          </a:p>
        </p:txBody>
      </p:sp>
    </p:spTree>
    <p:extLst>
      <p:ext uri="{BB962C8B-B14F-4D97-AF65-F5344CB8AC3E}">
        <p14:creationId xmlns:p14="http://schemas.microsoft.com/office/powerpoint/2010/main" val="2181670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CB8E-F5E2-3B5C-2E29-6BA79A79A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600-20CE-98F6-F80D-1F0C18EA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Brushed speed control (PWM)</a:t>
            </a:r>
          </a:p>
          <a:p>
            <a:r>
              <a:rPr lang="en-US" dirty="0"/>
              <a:t>Ease of troubleshooting (Low battery indicators)</a:t>
            </a:r>
          </a:p>
          <a:p>
            <a:r>
              <a:rPr lang="en-US" dirty="0"/>
              <a:t>Robust design (Sturdy mounting)</a:t>
            </a:r>
          </a:p>
        </p:txBody>
      </p:sp>
    </p:spTree>
    <p:extLst>
      <p:ext uri="{BB962C8B-B14F-4D97-AF65-F5344CB8AC3E}">
        <p14:creationId xmlns:p14="http://schemas.microsoft.com/office/powerpoint/2010/main" val="390058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97AC3-5CAA-A320-58A1-8A55ECCC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74117-DEA3-5A02-C456-E3914D400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IGBT</a:t>
            </a: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0016DB3A-EF65-E116-0113-54B94DBF0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07" y="1660779"/>
            <a:ext cx="4238625" cy="46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45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B8AB-CA61-2ABE-6393-3C8A4ABB4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1944-CE9A-53CC-D1F0-C9EF2E9B0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FET</a:t>
            </a:r>
          </a:p>
          <a:p>
            <a:r>
              <a:rPr lang="en-US" dirty="0"/>
              <a:t>Buck Converter</a:t>
            </a:r>
          </a:p>
          <a:p>
            <a:r>
              <a:rPr lang="en-US" dirty="0"/>
              <a:t>8-bit ADC</a:t>
            </a:r>
          </a:p>
          <a:p>
            <a:r>
              <a:rPr lang="en-US" dirty="0"/>
              <a:t>MCU</a:t>
            </a:r>
          </a:p>
        </p:txBody>
      </p:sp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98BEA7F4-28C7-5358-D442-D2B6E24B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88" y="2240916"/>
            <a:ext cx="5943600" cy="42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27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88</TotalTime>
  <Words>142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Mesh</vt:lpstr>
      <vt:lpstr>ET NavSwarm</vt:lpstr>
      <vt:lpstr>What is ET NavSwarm?</vt:lpstr>
      <vt:lpstr>Current State</vt:lpstr>
      <vt:lpstr>My Contribution</vt:lpstr>
      <vt:lpstr>What I will use</vt:lpstr>
      <vt:lpstr>Proposed Budget</vt:lpstr>
      <vt:lpstr>Design Considerations</vt:lpstr>
      <vt:lpstr>Speed Controller</vt:lpstr>
      <vt:lpstr>Battery Monitor</vt:lpstr>
      <vt:lpstr>Projected Timelines</vt:lpstr>
      <vt:lpstr>Q/A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 NavSwarm</dc:title>
  <dc:creator>Nick Snyder</dc:creator>
  <cp:lastModifiedBy>Nick Snyder</cp:lastModifiedBy>
  <cp:revision>12</cp:revision>
  <dcterms:created xsi:type="dcterms:W3CDTF">2023-10-23T17:18:16Z</dcterms:created>
  <dcterms:modified xsi:type="dcterms:W3CDTF">2023-11-03T04:24:28Z</dcterms:modified>
</cp:coreProperties>
</file>